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04" r:id="rId4"/>
    <p:sldId id="311" r:id="rId5"/>
    <p:sldId id="297" r:id="rId6"/>
    <p:sldId id="308" r:id="rId7"/>
    <p:sldId id="309" r:id="rId8"/>
    <p:sldId id="310" r:id="rId9"/>
    <p:sldId id="269" r:id="rId10"/>
    <p:sldId id="305" r:id="rId11"/>
    <p:sldId id="306" r:id="rId12"/>
    <p:sldId id="307" r:id="rId13"/>
    <p:sldId id="301" r:id="rId14"/>
    <p:sldId id="291" r:id="rId15"/>
    <p:sldId id="292" r:id="rId16"/>
    <p:sldId id="296" r:id="rId17"/>
    <p:sldId id="285" r:id="rId18"/>
    <p:sldId id="303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58"/>
            <p14:sldId id="304"/>
            <p14:sldId id="311"/>
            <p14:sldId id="297"/>
            <p14:sldId id="308"/>
            <p14:sldId id="309"/>
            <p14:sldId id="310"/>
          </p14:sldIdLst>
        </p14:section>
        <p14:section name="Closing Slides" id="{E80DB28E-CAD9-4B95-9FE2-9292BCFE48B7}">
          <p14:sldIdLst>
            <p14:sldId id="269"/>
            <p14:sldId id="305"/>
            <p14:sldId id="306"/>
            <p14:sldId id="307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595" autoAdjust="0"/>
  </p:normalViewPr>
  <p:slideViewPr>
    <p:cSldViewPr snapToGrid="0" showGuides="1">
      <p:cViewPr varScale="1">
        <p:scale>
          <a:sx n="101" d="100"/>
          <a:sy n="101" d="100"/>
        </p:scale>
        <p:origin x="138" y="174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7"/>
            <a:ext cx="9931400" cy="2521672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osamu.katagiri@exatec.tec.mx</a:t>
            </a:r>
          </a:p>
          <a:p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sz="23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Assessors: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Héctor Alán Aguirre Soto &lt;alan.aguirre@tec.mx&gt;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it-IT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Dora Iliana Medina Medina &lt;dora.medina@tec.mx&gt;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30 Jan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8902019-7E64-4223-89F0-DD05B921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81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EDE9B-B4CC-412E-BF93-CEC524F3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9590" y="4932426"/>
            <a:ext cx="1016247" cy="1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6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0A0803-0AAC-48A1-AA58-3F232FD2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81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DD080-1FD2-4717-8EBA-956432B5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6006" y="346746"/>
            <a:ext cx="2930784" cy="16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0C0232-01FD-4394-BE2E-33CFE9AE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81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D2B4A-106D-4EB1-A785-E2406875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8956" y="4594896"/>
            <a:ext cx="2930784" cy="16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2630" y="3003621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9046" y="2704191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998" y="2268656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513" y="4905928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6178" y="4987591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1051" y="4488541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6099046" y="2317606"/>
            <a:ext cx="2872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4962542" y="2654890"/>
            <a:ext cx="2331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THF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9533523" y="183101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10181050" y="6031059"/>
            <a:ext cx="1814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Styrene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7716178" y="6031058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NMP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4044512" y="603105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942833" y="6150114"/>
            <a:ext cx="1093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0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9D498C-1931-4F99-929B-B438C55AAE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9573" y="4328372"/>
            <a:ext cx="1724266" cy="65731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DA6038D-1F65-4A71-9DCD-0F1B820E8E30}"/>
              </a:ext>
            </a:extLst>
          </p:cNvPr>
          <p:cNvSpPr/>
          <p:nvPr/>
        </p:nvSpPr>
        <p:spPr>
          <a:xfrm>
            <a:off x="1537164" y="3377401"/>
            <a:ext cx="12755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</a:t>
            </a:r>
          </a:p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4FCD98-1A0C-4759-9B3A-0461184D6E2D}"/>
              </a:ext>
            </a:extLst>
          </p:cNvPr>
          <p:cNvSpPr/>
          <p:nvPr/>
        </p:nvSpPr>
        <p:spPr>
          <a:xfrm>
            <a:off x="3077955" y="3800550"/>
            <a:ext cx="1530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v.s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55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936627" y="6596865"/>
            <a:ext cx="11249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[1]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  <a:endParaRPr lang="en-GB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 [1]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06A0A-9B27-4C59-A397-38DA8088FAFA}"/>
              </a:ext>
            </a:extLst>
          </p:cNvPr>
          <p:cNvGrpSpPr/>
          <p:nvPr/>
        </p:nvGrpSpPr>
        <p:grpSpPr>
          <a:xfrm>
            <a:off x="1541891" y="1316404"/>
            <a:ext cx="10044843" cy="4953175"/>
            <a:chOff x="1746679" y="1316404"/>
            <a:chExt cx="10044843" cy="4953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C302B-2F9C-4157-BDB4-4F467C6F6903}"/>
                </a:ext>
              </a:extLst>
            </p:cNvPr>
            <p:cNvSpPr/>
            <p:nvPr/>
          </p:nvSpPr>
          <p:spPr>
            <a:xfrm>
              <a:off x="4271093" y="1316404"/>
              <a:ext cx="605707" cy="3227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5E808-D4CA-4B18-8E90-E6F92802D965}"/>
                </a:ext>
              </a:extLst>
            </p:cNvPr>
            <p:cNvSpPr/>
            <p:nvPr/>
          </p:nvSpPr>
          <p:spPr>
            <a:xfrm>
              <a:off x="7404818" y="5822304"/>
              <a:ext cx="4386703" cy="44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2C45CA-2B73-449B-B2C3-4701B6D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679" y="1316404"/>
              <a:ext cx="2639072" cy="313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8F8E54-E922-4907-9EA2-2A83C836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679" y="4448760"/>
              <a:ext cx="5893704" cy="1820819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C9F08C0-6161-44FB-B151-A0439308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26" y="1316404"/>
              <a:ext cx="6996196" cy="476451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B882C-0967-40B0-AA6A-1CE644D15A85}"/>
              </a:ext>
            </a:extLst>
          </p:cNvPr>
          <p:cNvSpPr/>
          <p:nvPr/>
        </p:nvSpPr>
        <p:spPr>
          <a:xfrm>
            <a:off x="5257729" y="1627584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zero shear rate viscosity</a:t>
            </a:r>
            <a:endParaRPr lang="en-GB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3E93E-14F7-452D-9C76-7FC10F88CFCA}"/>
              </a:ext>
            </a:extLst>
          </p:cNvPr>
          <p:cNvSpPr/>
          <p:nvPr/>
        </p:nvSpPr>
        <p:spPr>
          <a:xfrm>
            <a:off x="9811838" y="4838739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infinite shear rate viscosity</a:t>
            </a:r>
            <a:endParaRPr lang="en-GB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C1C59-B79C-48B9-8688-43D33777D855}"/>
              </a:ext>
            </a:extLst>
          </p:cNvPr>
          <p:cNvSpPr/>
          <p:nvPr/>
        </p:nvSpPr>
        <p:spPr>
          <a:xfrm rot="4418136">
            <a:off x="7627177" y="3426355"/>
            <a:ext cx="2094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power law region</a:t>
            </a:r>
            <a:endParaRPr lang="en-GB" sz="1400" dirty="0"/>
          </a:p>
        </p:txBody>
      </p:sp>
      <p:pic>
        <p:nvPicPr>
          <p:cNvPr id="31" name="Picture 30" descr="A picture containing sky&#10;&#10;Description automatically generated">
            <a:extLst>
              <a:ext uri="{FF2B5EF4-FFF2-40B4-BE49-F238E27FC236}">
                <a16:creationId xmlns:a16="http://schemas.microsoft.com/office/drawing/2014/main" id="{3C85A876-E6A9-49BC-816B-D010FD0EC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5139985" y="4054695"/>
            <a:ext cx="2233093" cy="1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7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D0C0433-1568-4BE8-B8FD-F78FE36F4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85" y="0"/>
            <a:ext cx="100702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22912-681A-4B6B-AB34-CAF1C865B726}"/>
              </a:ext>
            </a:extLst>
          </p:cNvPr>
          <p:cNvSpPr/>
          <p:nvPr/>
        </p:nvSpPr>
        <p:spPr>
          <a:xfrm>
            <a:off x="8349095" y="842241"/>
            <a:ext cx="2032578" cy="228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2B59F-CFB4-405B-8131-253E2F96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210" y="2328771"/>
            <a:ext cx="1724266" cy="657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ACEB99-0200-48FC-9786-26D3F708A3B8}"/>
              </a:ext>
            </a:extLst>
          </p:cNvPr>
          <p:cNvSpPr/>
          <p:nvPr/>
        </p:nvSpPr>
        <p:spPr>
          <a:xfrm>
            <a:off x="8506691" y="2395819"/>
            <a:ext cx="1275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+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BC403-569F-42D2-9C0C-0BC5854BDB69}"/>
              </a:ext>
            </a:extLst>
          </p:cNvPr>
          <p:cNvSpPr/>
          <p:nvPr/>
        </p:nvSpPr>
        <p:spPr>
          <a:xfrm>
            <a:off x="2609885" y="278277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~4.87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diameter fibers</a:t>
            </a:r>
            <a:r>
              <a:rPr lang="en-GB" sz="11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[2]</a:t>
            </a:r>
            <a:endParaRPr lang="en-GB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F5685-6A1D-42F7-89D6-BFE57C0F1099}"/>
              </a:ext>
            </a:extLst>
          </p:cNvPr>
          <p:cNvSpPr/>
          <p:nvPr/>
        </p:nvSpPr>
        <p:spPr>
          <a:xfrm>
            <a:off x="2167420" y="705550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~4.68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diameter fibers</a:t>
            </a:r>
            <a:r>
              <a:rPr lang="en-GB" sz="11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[2]</a:t>
            </a:r>
            <a:endParaRPr lang="en-GB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54CD7-157F-48B9-8A65-B7C44ACFDC84}"/>
              </a:ext>
            </a:extLst>
          </p:cNvPr>
          <p:cNvSpPr/>
          <p:nvPr/>
        </p:nvSpPr>
        <p:spPr>
          <a:xfrm>
            <a:off x="2167420" y="1462766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~4.35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diameter fibers</a:t>
            </a:r>
            <a:r>
              <a:rPr lang="en-GB" sz="11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[2]</a:t>
            </a:r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AB7D3-82F6-4000-AF8D-4A32C23E9A9F}"/>
              </a:ext>
            </a:extLst>
          </p:cNvPr>
          <p:cNvSpPr/>
          <p:nvPr/>
        </p:nvSpPr>
        <p:spPr>
          <a:xfrm>
            <a:off x="2167420" y="2791228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~1.58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diameter fibers</a:t>
            </a:r>
            <a:r>
              <a:rPr lang="en-GB" sz="11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[2]</a:t>
            </a:r>
            <a:endParaRPr lang="en-GB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F85F66-ADBB-4BA8-9B5F-D95C23E6EED9}"/>
              </a:ext>
            </a:extLst>
          </p:cNvPr>
          <p:cNvSpPr/>
          <p:nvPr/>
        </p:nvSpPr>
        <p:spPr>
          <a:xfrm>
            <a:off x="7375288" y="5646427"/>
            <a:ext cx="4224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successful depositions of pure SU-8</a:t>
            </a:r>
            <a:r>
              <a:rPr lang="en-GB" sz="11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[2]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CDE1C-BE53-4D7E-9638-18C86B6E6FBF}"/>
              </a:ext>
            </a:extLst>
          </p:cNvPr>
          <p:cNvSpPr/>
          <p:nvPr/>
        </p:nvSpPr>
        <p:spPr>
          <a:xfrm>
            <a:off x="1529185" y="6456083"/>
            <a:ext cx="4566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1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4A3A8CB-80B2-4E26-8C6C-2B2E064B8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85" y="0"/>
            <a:ext cx="1007025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01E185-5956-43BF-AFC2-17754256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61" y="3392488"/>
            <a:ext cx="1987126" cy="2059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B1743D-9978-427A-9604-677589C6FB08}"/>
              </a:ext>
            </a:extLst>
          </p:cNvPr>
          <p:cNvSpPr/>
          <p:nvPr/>
        </p:nvSpPr>
        <p:spPr>
          <a:xfrm>
            <a:off x="8252690" y="824459"/>
            <a:ext cx="2165928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1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493</Words>
  <Application>Microsoft Office PowerPoint</Application>
  <PresentationFormat>Widescreen</PresentationFormat>
  <Paragraphs>60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graphitic-carbon suspended nanowires through mechanoelectrospinning of photocrosslinkable polymers</vt:lpstr>
      <vt:lpstr>Thesis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103</cp:revision>
  <dcterms:created xsi:type="dcterms:W3CDTF">2019-09-04T16:33:15Z</dcterms:created>
  <dcterms:modified xsi:type="dcterms:W3CDTF">2020-01-30T17:46:15Z</dcterms:modified>
</cp:coreProperties>
</file>